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8" Type="http://schemas.openxmlformats.org/officeDocument/2006/relationships/slide" Target="slides/slide2.xml"/><Relationship Id="rId3" Type="http://schemas.openxmlformats.org/officeDocument/2006/relationships/presProps" Target="presProps.xml"/><Relationship Id="rId12" Type="http://schemas.openxmlformats.org/officeDocument/2006/relationships/slide" Target="slides/slide6.xml"/><Relationship Id="rId7" Type="http://schemas.openxmlformats.org/officeDocument/2006/relationships/slide" Target="slides/slide1.xml"/><Relationship Id="rId17" Type="http://schemas.openxmlformats.org/officeDocument/2006/relationships/customXml" Target="../customXml/item3.xml"/><Relationship Id="rId2" Type="http://schemas.openxmlformats.org/officeDocument/2006/relationships/printerSettings" Target="printerSettings/printerSettings1.bin"/><Relationship Id="rId16" Type="http://schemas.openxmlformats.org/officeDocument/2006/relationships/customXml" Target="../customXml/item2.xml"/><Relationship Id="rId1" Type="http://schemas.openxmlformats.org/officeDocument/2006/relationships/slideMaster" Target="slideMasters/slideMaster1.xml"/><Relationship Id="rId11" Type="http://schemas.openxmlformats.org/officeDocument/2006/relationships/slide" Target="slides/slide5.xml"/><Relationship Id="rId6" Type="http://schemas.openxmlformats.org/officeDocument/2006/relationships/tableStyles" Target="tableStyles.xml"/><Relationship Id="rId5" Type="http://schemas.openxmlformats.org/officeDocument/2006/relationships/theme" Target="theme/theme1.xml"/><Relationship Id="rId15" Type="http://schemas.openxmlformats.org/officeDocument/2006/relationships/customXml" Target="../customXml/item1.xml"/><Relationship Id="rId10" Type="http://schemas.openxmlformats.org/officeDocument/2006/relationships/slide" Target="slides/slide4.xml"/><Relationship Id="rId14" Type="http://schemas.openxmlformats.org/officeDocument/2006/relationships/slide" Target="slides/slide8.xml"/><Relationship Id="rId4" Type="http://schemas.openxmlformats.org/officeDocument/2006/relationships/viewProps" Target="viewProps.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EDTI Project Status Report</a:t>
            </a:r>
          </a:p>
        </p:txBody>
      </p:sp>
      <p:sp>
        <p:nvSpPr>
          <p:cNvPr id="3" name="Subtitle 2"/>
          <p:cNvSpPr>
            <a:spLocks noGrp="1"/>
          </p:cNvSpPr>
          <p:nvPr>
            <p:ph type="subTitle" idx="1"/>
          </p:nvPr>
        </p:nvSpPr>
        <p:spPr/>
        <p:txBody>
          <a:bodyPr/>
          <a:lstStyle/>
          <a:p>
            <a:r>
              <a:t>Sprint 1 - Week 3 (20 January 2025)</a:t>
            </a:r>
          </a:p>
          <a:p>
            <a:r>
              <a:t>Prepared by: [Your Name]</a:t>
            </a:r>
          </a:p>
          <a:p>
            <a:r>
              <a:t>Date: [Current Date]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 Overview</a:t>
            </a:r>
          </a:p>
        </p:txBody>
      </p:sp>
      <p:sp>
        <p:nvSpPr>
          <p:cNvPr id="3" name="Content Placeholder 2"/>
          <p:cNvSpPr>
            <a:spLocks noGrp="1"/>
          </p:cNvSpPr>
          <p:nvPr>
            <p:ph idx="1"/>
          </p:nvPr>
        </p:nvSpPr>
        <p:spPr/>
        <p:txBody>
          <a:bodyPr/>
          <a:lstStyle/>
          <a:p>
            <a:r>
              <a:t>Project Name: Enterprise Digital Transformation Initiative (EDTI)</a:t>
            </a:r>
          </a:p>
          <a:p>
            <a:r>
              <a:t>Objective: Modernize and streamline operations by leveraging advanced digital technologies.</a:t>
            </a:r>
          </a:p>
          <a:p>
            <a:r>
              <a:t>Key Benefits: Enhanced efficiency, improved customer experience, and innovation across departments.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Completed Tasks</a:t>
            </a:r>
          </a:p>
        </p:txBody>
      </p:sp>
      <p:sp>
        <p:nvSpPr>
          <p:cNvPr id="3" name="Content Placeholder 2"/>
          <p:cNvSpPr>
            <a:spLocks noGrp="1"/>
          </p:cNvSpPr>
          <p:nvPr>
            <p:ph idx="1"/>
          </p:nvPr>
        </p:nvSpPr>
        <p:spPr/>
        <p:txBody>
          <a:bodyPr/>
          <a:lstStyle/>
          <a:p>
            <a:r>
              <a:t>Cloud Migration: Began data and application migration.</a:t>
            </a:r>
          </a:p>
          <a:p>
            <a:r>
              <a:t>ERP System Upgrade: Started system upgrade process.</a:t>
            </a:r>
          </a:p>
          <a:p>
            <a:r>
              <a:t>CRM Enhancement: Implemented enhancement plan.</a:t>
            </a:r>
          </a:p>
          <a:p>
            <a:r>
              <a:t>Data Analytics and Business Intelligence: Continued tool implementation.</a:t>
            </a:r>
          </a:p>
          <a:p>
            <a:r>
              <a:t>Cybersecurity Enhancement: Ensured compliance with industry standards.</a:t>
            </a:r>
          </a:p>
          <a:p>
            <a:r>
              <a:t>Digital Workplace Transformation: Optimized new workplace environment.</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Current Activities in Progress</a:t>
            </a:r>
          </a:p>
        </p:txBody>
      </p:sp>
      <p:sp>
        <p:nvSpPr>
          <p:cNvPr id="3" name="Content Placeholder 2"/>
          <p:cNvSpPr>
            <a:spLocks noGrp="1"/>
          </p:cNvSpPr>
          <p:nvPr>
            <p:ph idx="1"/>
          </p:nvPr>
        </p:nvSpPr>
        <p:spPr/>
        <p:txBody>
          <a:bodyPr/>
          <a:lstStyle/>
          <a:p>
            <a:r>
              <a:t>Cloud Migration: Monitoring migration progress and addressing any issues.</a:t>
            </a:r>
          </a:p>
          <a:p>
            <a:r>
              <a:t>ERP System Upgrade: Conducting user training sessions.</a:t>
            </a:r>
          </a:p>
          <a:p>
            <a:r>
              <a:t>CRM Enhancement: Monitoring enhancement implementation and gathering feedback.</a:t>
            </a:r>
          </a:p>
          <a:p>
            <a:r>
              <a:t>Data Analytics and Business Intelligence: Fine-tuning analytics tools based on feedback.</a:t>
            </a:r>
          </a:p>
          <a:p>
            <a:r>
              <a:t>Cybersecurity Enhancement: Conducting regular security audits.</a:t>
            </a:r>
          </a:p>
          <a:p>
            <a:r>
              <a:t>Digital Workplace Transformation: Providing support for employees adapting to new tools.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Next Steps</a:t>
            </a:r>
          </a:p>
        </p:txBody>
      </p:sp>
      <p:sp>
        <p:nvSpPr>
          <p:cNvPr id="3" name="Content Placeholder 2"/>
          <p:cNvSpPr>
            <a:spLocks noGrp="1"/>
          </p:cNvSpPr>
          <p:nvPr>
            <p:ph idx="1"/>
          </p:nvPr>
        </p:nvSpPr>
        <p:spPr/>
        <p:txBody>
          <a:bodyPr/>
          <a:lstStyle/>
          <a:p>
            <a:r>
              <a:t>Cloud Migration: Complete data and application migration.</a:t>
            </a:r>
          </a:p>
          <a:p>
            <a:r>
              <a:t>ERP System Upgrade: Finalize system upgrade process.</a:t>
            </a:r>
          </a:p>
          <a:p>
            <a:r>
              <a:t>CRM Enhancement: Finalize enhancement implementation.</a:t>
            </a:r>
          </a:p>
          <a:p>
            <a:r>
              <a:t>Data Analytics and Business Intelligence: Finalize tool implementation.</a:t>
            </a:r>
          </a:p>
          <a:p>
            <a:r>
              <a:t>Cybersecurity Enhancement: Address any identified vulnerabilities.</a:t>
            </a:r>
          </a:p>
          <a:p>
            <a:r>
              <a:t>Digital Workplace Transformation: Ensure smooth transition to new tools.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Blockers</a:t>
            </a:r>
          </a:p>
        </p:txBody>
      </p:sp>
      <p:sp>
        <p:nvSpPr>
          <p:cNvPr id="3" name="Content Placeholder 2"/>
          <p:cNvSpPr>
            <a:spLocks noGrp="1"/>
          </p:cNvSpPr>
          <p:nvPr>
            <p:ph idx="1"/>
          </p:nvPr>
        </p:nvSpPr>
        <p:spPr/>
        <p:txBody>
          <a:bodyPr/>
          <a:lstStyle/>
          <a:p>
            <a:r>
              <a:t>Cloud Migration: Potential delays in data migration.</a:t>
            </a:r>
          </a:p>
          <a:p>
            <a:r>
              <a:t>ERP System Upgrade: User resistance to new system.</a:t>
            </a:r>
          </a:p>
          <a:p>
            <a:r>
              <a:t>CRM Enhancement: Integration challenges with existing systems.</a:t>
            </a:r>
          </a:p>
          <a:p>
            <a:r>
              <a:t>Data Analytics and Business Intelligence: Data quality issues.</a:t>
            </a:r>
          </a:p>
          <a:p>
            <a:r>
              <a:t>Cybersecurity Enhancement: Identifying all security vulnerabilities.</a:t>
            </a:r>
          </a:p>
          <a:p>
            <a:r>
              <a:t>Digital Workplace Transformation: Resistance to change from employees.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Risks and Issues</a:t>
            </a:r>
          </a:p>
        </p:txBody>
      </p:sp>
      <p:sp>
        <p:nvSpPr>
          <p:cNvPr id="3" name="Content Placeholder 2"/>
          <p:cNvSpPr>
            <a:spLocks noGrp="1"/>
          </p:cNvSpPr>
          <p:nvPr>
            <p:ph idx="1"/>
          </p:nvPr>
        </p:nvSpPr>
        <p:spPr/>
        <p:txBody>
          <a:bodyPr/>
          <a:lstStyle/>
          <a:p>
            <a:r>
              <a:t>Cloud Migration: Data loss during migration.</a:t>
            </a:r>
          </a:p>
          <a:p>
            <a:r>
              <a:t>ERP System Upgrade: Budget overruns.</a:t>
            </a:r>
          </a:p>
          <a:p>
            <a:r>
              <a:t>CRM Enhancement: Customer data privacy concerns.</a:t>
            </a:r>
          </a:p>
          <a:p>
            <a:r>
              <a:t>Data Analytics and Business Intelligence: Inaccurate data insights.</a:t>
            </a:r>
          </a:p>
          <a:p>
            <a:r>
              <a:t>Cybersecurity Enhancement: Cyber threats and attacks.</a:t>
            </a:r>
          </a:p>
          <a:p>
            <a:r>
              <a:t>Digital Workplace Transformation: Low adoption rate of new tools.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Implementation Streams</a:t>
            </a:r>
          </a:p>
        </p:txBody>
      </p:sp>
      <p:sp>
        <p:nvSpPr>
          <p:cNvPr id="3" name="Content Placeholder 2"/>
          <p:cNvSpPr>
            <a:spLocks noGrp="1"/>
          </p:cNvSpPr>
          <p:nvPr>
            <p:ph idx="1"/>
          </p:nvPr>
        </p:nvSpPr>
        <p:spPr/>
        <p:txBody>
          <a:bodyPr/>
          <a:lstStyle/>
          <a:p>
            <a:r>
              <a:t>Phase 1: Planning - Completed</a:t>
            </a:r>
          </a:p>
          <a:p>
            <a:r>
              <a:t>Phase 2: Cloud Migration - In progress</a:t>
            </a:r>
          </a:p>
          <a:p>
            <a:r>
              <a:t>Phase 3: System Upgrades - In progress</a:t>
            </a:r>
          </a:p>
          <a:p>
            <a:r>
              <a:t>Phase 4: Data Analytics and Cybersecurity - In progress</a:t>
            </a:r>
          </a:p>
          <a:p>
            <a:r>
              <a:t>Phase 5: Digital Workplace Transformation - In progress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1CE28BD982FC49BBEE983C3AE0D9AC" ma:contentTypeVersion="10" ma:contentTypeDescription="Create a new document." ma:contentTypeScope="" ma:versionID="1ddbc7d989a3358eefb3085e339fd137">
  <xsd:schema xmlns:xsd="http://www.w3.org/2001/XMLSchema" xmlns:xs="http://www.w3.org/2001/XMLSchema" xmlns:p="http://schemas.microsoft.com/office/2006/metadata/properties" xmlns:ns2="2d27fadb-54ef-4362-b229-b41e4692d589" xmlns:ns3="e2ecedd7-ecd4-408d-9425-855ac022e5fa" targetNamespace="http://schemas.microsoft.com/office/2006/metadata/properties" ma:root="true" ma:fieldsID="1437688aa650a127a10ff39421862544" ns2:_="" ns3:_="">
    <xsd:import namespace="2d27fadb-54ef-4362-b229-b41e4692d589"/>
    <xsd:import namespace="e2ecedd7-ecd4-408d-9425-855ac022e5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Document_x0020_type" minOccurs="0"/>
                <xsd:element ref="ns3:PrimeClassificationStatus" minOccurs="0"/>
                <xsd:element ref="ns3:PrimeClassificationStatusDetails" minOccurs="0"/>
                <xsd:element ref="ns3:PrimeLastClassified" minOccurs="0"/>
                <xsd:element ref="ns3:PrimeCorrectedByUser" minOccurs="0"/>
                <xsd:element ref="ns2:File_x0020_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27fadb-54ef-4362-b229-b41e4692d5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ocument_x0020_type" ma:index="12" nillable="true" ma:displayName="Document type" ma:internalName="Document_x0020_type">
      <xsd:simpleType>
        <xsd:restriction base="dms:Choice">
          <xsd:enumeration value="Implementation plan"/>
          <xsd:enumeration value="Project proposal"/>
          <xsd:enumeration value="Technical specification"/>
          <xsd:enumeration value="Training material"/>
          <xsd:enumeration value="Unknown"/>
        </xsd:restriction>
      </xsd:simpleType>
    </xsd:element>
    <xsd:element name="File_x0020_summary" ma:index="17" nillable="true" ma:displayName="File summary" ma:internalName="File_x0020_summar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ecedd7-ecd4-408d-9425-855ac022e5fa" elementFormDefault="qualified">
    <xsd:import namespace="http://schemas.microsoft.com/office/2006/documentManagement/types"/>
    <xsd:import namespace="http://schemas.microsoft.com/office/infopath/2007/PartnerControls"/>
    <xsd:element name="PrimeClassificationStatus" ma:index="13" nillable="true" ma:displayName="Processing status" ma:internalName="PrimeClassificationStatus">
      <xsd:simpleType>
        <xsd:restriction base="dms:Text"/>
      </xsd:simpleType>
    </xsd:element>
    <xsd:element name="PrimeClassificationStatusDetails" ma:index="14" nillable="true" ma:displayName="Processing details" ma:internalName="PrimeClassificationStatusDetails">
      <xsd:simpleType>
        <xsd:restriction base="dms:Note">
          <xsd:maxLength value="255"/>
        </xsd:restriction>
      </xsd:simpleType>
    </xsd:element>
    <xsd:element name="PrimeLastClassified" ma:index="15" nillable="true" ma:displayName="Processed" ma:internalName="PrimeLastClassified">
      <xsd:simpleType>
        <xsd:restriction base="dms:DateTime"/>
      </xsd:simpleType>
    </xsd:element>
    <xsd:element name="PrimeCorrectedByUser" ma:index="16" nillable="true" ma:displayName="Corrected" ma:internalName="PrimeCorrectedByUser">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d27fadb-54ef-4362-b229-b41e4692d589">Unknown</Document_x0020_type>
    <PrimeClassificationStatus xmlns="e2ecedd7-ecd4-408d-9425-855ac022e5fa" xsi:nil="true"/>
    <PrimeClassificationStatusDetails xmlns="e2ecedd7-ecd4-408d-9425-855ac022e5fa" xsi:nil="true"/>
    <PrimeLastClassified xmlns="e2ecedd7-ecd4-408d-9425-855ac022e5fa" xsi:nil="true"/>
    <PrimeCorrectedByUser xmlns="e2ecedd7-ecd4-408d-9425-855ac022e5fa" xsi:nil="true"/>
    <File_x0020_summary xmlns="2d27fadb-54ef-4362-b229-b41e4692d589">This is a project status report for the Enterprise Digital Transformation Initiative (EDTI), covering Sprint 1, Week 3. It outlines completed tasks, current activities, next steps, blockers, key risks, and the status of implementation phases for digital t</File_x0020_summary>
  </documentManagement>
</p:properties>
</file>

<file path=customXml/itemProps1.xml><?xml version="1.0" encoding="utf-8"?>
<ds:datastoreItem xmlns:ds="http://schemas.openxmlformats.org/officeDocument/2006/customXml" ds:itemID="{79A486D1-9C91-49EB-86CB-1DC15EF2B36C}"/>
</file>

<file path=customXml/itemProps2.xml><?xml version="1.0" encoding="utf-8"?>
<ds:datastoreItem xmlns:ds="http://schemas.openxmlformats.org/officeDocument/2006/customXml" ds:itemID="{82F50561-6C14-4EBD-8764-8AFB9B937F9B}"/>
</file>

<file path=customXml/itemProps3.xml><?xml version="1.0" encoding="utf-8"?>
<ds:datastoreItem xmlns:ds="http://schemas.openxmlformats.org/officeDocument/2006/customXml" ds:itemID="{18128FCB-0832-46C9-8403-A32831CB11F6}"/>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0x010100B31CE28BD982FC49BBEE983C3AE0D9AC</vt:lpwstr>
  </property>
</Properties>
</file>